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06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914400" cy="914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D3759D-E09A-4AE0-A388-1231C4633D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10A045-7838-4C9C-94BA-7C45047DD3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867-113D-473F-8C92-70361E8E0A16}" type="datetime1">
              <a:rPr lang="es-MX" smtClean="0"/>
              <a:t>17/02/2024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C1BE74-43CC-4E1E-96A1-2915E1DF3C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E2044D-3D0A-45EF-A01C-6FC583A199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B53EA-BA60-486D-BE96-03634DF71F6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45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1CD03-B6F7-498A-8A73-3ACB21A4B941}" type="datetime1">
              <a:rPr lang="es-MX" smtClean="0"/>
              <a:pPr/>
              <a:t>17/02/2024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61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7" name="Marcador de posición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posición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l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spc="400" dirty="0"/>
              <a:t>Tipos de inteligencia. 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dirty="0"/>
              <a:t>Emmanuel Sinai Farrera Mendez</a:t>
            </a:r>
            <a:endParaRPr lang="es-MX" sz="2000" dirty="0">
              <a:solidFill>
                <a:schemeClr val="bg1"/>
              </a:solidFill>
            </a:endParaRPr>
          </a:p>
          <a:p>
            <a:pPr rtl="0"/>
            <a:endParaRPr lang="es-MX" dirty="0"/>
          </a:p>
        </p:txBody>
      </p:sp>
      <p:pic>
        <p:nvPicPr>
          <p:cNvPr id="1030" name="Picture 6" descr="talking john cage GIF">
            <a:extLst>
              <a:ext uri="{FF2B5EF4-FFF2-40B4-BE49-F238E27FC236}">
                <a16:creationId xmlns:a16="http://schemas.microsoft.com/office/drawing/2014/main" id="{DA23E2D1-5C6B-8C2A-3857-4B63E35F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34" y="6791"/>
            <a:ext cx="3386582" cy="406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B91F-AE00-C325-C58E-03AD60E1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2563E6A-CF7E-94AD-5780-8026CC60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733" y="585216"/>
            <a:ext cx="6328075" cy="1354679"/>
          </a:xfrm>
        </p:spPr>
        <p:txBody>
          <a:bodyPr>
            <a:normAutofit fontScale="90000"/>
          </a:bodyPr>
          <a:lstStyle/>
          <a:p>
            <a:r>
              <a:rPr lang="es-MX" dirty="0"/>
              <a:t>Inteligencia intrapersonal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1DC9125-7681-6BF9-79C0-68F34D17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C97B7A-F5B6-76E9-12A0-9A4026F6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10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AA7766F-2A2C-0D28-BBAC-B46F68CCE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8528" y="2078849"/>
            <a:ext cx="6254667" cy="1124712"/>
          </a:xfrm>
        </p:spPr>
        <p:txBody>
          <a:bodyPr/>
          <a:lstStyle/>
          <a:p>
            <a:pPr algn="just"/>
            <a:r>
              <a:rPr lang="es-MX" dirty="0"/>
              <a:t>Habilidad para comprenderse a sí mismo y regular sus emociones. Se observa en personas con alta autoestima y capacidad de autocontrol.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8346E6E8-2C24-B044-83CD-3C2AB796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383" y="-210609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 Love Me GIF by doña batata">
            <a:extLst>
              <a:ext uri="{FF2B5EF4-FFF2-40B4-BE49-F238E27FC236}">
                <a16:creationId xmlns:a16="http://schemas.microsoft.com/office/drawing/2014/main" id="{945D2BF1-9250-C2F6-1B23-204DD861E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88" y="3353513"/>
            <a:ext cx="3129185" cy="31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artoon Network GIF by CNLA">
            <a:extLst>
              <a:ext uri="{FF2B5EF4-FFF2-40B4-BE49-F238E27FC236}">
                <a16:creationId xmlns:a16="http://schemas.microsoft.com/office/drawing/2014/main" id="{B4937BEF-CF47-27AB-995F-B6210A42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85" y="351555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6008-4EF8-C798-96BB-FDBEBA8C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F46DC41-595B-A305-0832-1246BF26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901" y="566293"/>
            <a:ext cx="5310965" cy="1461124"/>
          </a:xfrm>
        </p:spPr>
        <p:txBody>
          <a:bodyPr/>
          <a:lstStyle/>
          <a:p>
            <a:r>
              <a:rPr lang="es-MX" dirty="0"/>
              <a:t>Inteligencia naturalista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2D8EE18-DD57-8A4E-FA2A-4CF20C50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633713-565D-AB0D-2339-225339DD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11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17652EC-0EA1-F9E0-6189-57C8BD0A6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2655" y="2121090"/>
            <a:ext cx="5276088" cy="965833"/>
          </a:xfrm>
        </p:spPr>
        <p:txBody>
          <a:bodyPr/>
          <a:lstStyle/>
          <a:p>
            <a:pPr algn="just"/>
            <a:r>
              <a:rPr lang="es-MX" dirty="0"/>
              <a:t>Capacidad para observar y comprender el mundo natural. Se encuentra en biólogos, naturalistas y ecologistas.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9C7CA92C-6990-E7F3-468D-35DA2EE3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699" y="2683176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Valentines Day Love GIF by CsaK">
            <a:extLst>
              <a:ext uri="{FF2B5EF4-FFF2-40B4-BE49-F238E27FC236}">
                <a16:creationId xmlns:a16="http://schemas.microsoft.com/office/drawing/2014/main" id="{7E636BC0-15DF-F3DA-9980-5B7B631D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48" y="201168"/>
            <a:ext cx="2842460" cy="28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egacy Ecology GIF by ELMØ">
            <a:extLst>
              <a:ext uri="{FF2B5EF4-FFF2-40B4-BE49-F238E27FC236}">
                <a16:creationId xmlns:a16="http://schemas.microsoft.com/office/drawing/2014/main" id="{1128CE45-7109-8B22-1395-21887F18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40" y="3376465"/>
            <a:ext cx="3120639" cy="31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006B50E9-F3B4-B144-6440-3ED7E1EF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/>
              <a:t>3/9/20XX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355EC83-50DB-49C5-2E21-7644B13F7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MX" noProof="0"/>
              <a:t>Título de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A05458-61EF-AA6D-BD1C-2EF0DE9D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MX" noProof="0" smtClean="0"/>
              <a:pPr rtl="0">
                <a:spcAft>
                  <a:spcPts val="600"/>
                </a:spcAft>
              </a:pPr>
              <a:t>12</a:t>
            </a:fld>
            <a:endParaRPr lang="es-MX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3C925A-1D30-BE9E-AB6F-F07E26F9A91F}"/>
              </a:ext>
            </a:extLst>
          </p:cNvPr>
          <p:cNvSpPr/>
          <p:nvPr/>
        </p:nvSpPr>
        <p:spPr>
          <a:xfrm>
            <a:off x="-68366" y="0"/>
            <a:ext cx="12260365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Picture 6" descr="talking john cage GIF">
            <a:extLst>
              <a:ext uri="{FF2B5EF4-FFF2-40B4-BE49-F238E27FC236}">
                <a16:creationId xmlns:a16="http://schemas.microsoft.com/office/drawing/2014/main" id="{D2ABDA19-2DF7-D577-4FB6-E6022EC0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86" y="435838"/>
            <a:ext cx="4060859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15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478" y="359072"/>
            <a:ext cx="5276088" cy="1460562"/>
          </a:xfrm>
        </p:spPr>
        <p:txBody>
          <a:bodyPr rtlCol="0"/>
          <a:lstStyle/>
          <a:p>
            <a:pPr rtl="0"/>
            <a:r>
              <a:rPr lang="es-MX" dirty="0"/>
              <a:t>¿Qué es la inteligencia </a:t>
            </a:r>
          </a:p>
        </p:txBody>
      </p:sp>
      <p:sp>
        <p:nvSpPr>
          <p:cNvPr id="23" name="Marcador de posición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24" name="Marcador de posición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MX" smtClean="0"/>
              <a:pPr rtl="0"/>
              <a:t>2</a:t>
            </a:fld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F89930-48BB-5E2D-445F-21223CBF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8418" y="2175879"/>
            <a:ext cx="5276088" cy="1700217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La capacidad de entender, razonar, aprender y resolver problemas.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La habilidad para adaptarse a nuevas situaciones y tareas.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La capacidad de pensar de forma abstracta y creativa.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MX" dirty="0"/>
              <a:t>El conjunto de habilidades cognitivas que permiten a una persona desenvolverse con éxito en su entorno.</a:t>
            </a:r>
          </a:p>
        </p:txBody>
      </p:sp>
      <p:pic>
        <p:nvPicPr>
          <p:cNvPr id="18" name="Picture 8" descr="Big Brain Meme GIF by Bayer 04 Leverkusen">
            <a:extLst>
              <a:ext uri="{FF2B5EF4-FFF2-40B4-BE49-F238E27FC236}">
                <a16:creationId xmlns:a16="http://schemas.microsoft.com/office/drawing/2014/main" id="{10677A23-9F0B-D406-E6EB-588AF85B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A778"/>
              </a:clrFrom>
              <a:clrTo>
                <a:srgbClr val="DFA77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12" y="902096"/>
            <a:ext cx="3262356" cy="18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g Brain Genius GIF by G2 Esports">
            <a:extLst>
              <a:ext uri="{FF2B5EF4-FFF2-40B4-BE49-F238E27FC236}">
                <a16:creationId xmlns:a16="http://schemas.microsoft.com/office/drawing/2014/main" id="{150E7FA6-14E1-A5D8-B2A6-62FC2213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98" y="3907050"/>
            <a:ext cx="3642406" cy="20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talking john cage GIF">
            <a:extLst>
              <a:ext uri="{FF2B5EF4-FFF2-40B4-BE49-F238E27FC236}">
                <a16:creationId xmlns:a16="http://schemas.microsoft.com/office/drawing/2014/main" id="{15AE7188-518E-BD84-8D94-B2DF0A9F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32" y="3807849"/>
            <a:ext cx="2144180" cy="25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DD666D-93F8-1B45-AA2A-E2E351C4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50" y="98619"/>
            <a:ext cx="5276088" cy="2276856"/>
          </a:xfrm>
        </p:spPr>
        <p:txBody>
          <a:bodyPr>
            <a:normAutofit fontScale="90000"/>
          </a:bodyPr>
          <a:lstStyle/>
          <a:p>
            <a:r>
              <a:rPr lang="es-MX" dirty="0"/>
              <a:t>Teoría de las inteligencias múltiples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99F44F-FF2D-F0A4-1FFF-B905D6F6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AD3143-88F2-0D49-02B6-D94C3718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3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967D636-6516-F964-D98F-4EA5DAB5D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4715" y="513000"/>
            <a:ext cx="4366901" cy="1563161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La más conocida es la Teoría de las Inteligencias Múltiples propuesta por el psicólogo Howard Gardner en 1983. Esta teoría define 8 tipos de inteligencia:</a:t>
            </a:r>
          </a:p>
        </p:txBody>
      </p:sp>
      <p:sp>
        <p:nvSpPr>
          <p:cNvPr id="16" name="Marcador de texto 9">
            <a:extLst>
              <a:ext uri="{FF2B5EF4-FFF2-40B4-BE49-F238E27FC236}">
                <a16:creationId xmlns:a16="http://schemas.microsoft.com/office/drawing/2014/main" id="{65E38701-F99A-16F3-AEBB-5FD1E077AA0C}"/>
              </a:ext>
            </a:extLst>
          </p:cNvPr>
          <p:cNvSpPr txBox="1">
            <a:spLocks/>
          </p:cNvSpPr>
          <p:nvPr/>
        </p:nvSpPr>
        <p:spPr>
          <a:xfrm>
            <a:off x="1284717" y="2495372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1. Inteligencia lógico-matemática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DB1D999A-D34F-AFCE-0329-F0FE4B4E8A7E}"/>
              </a:ext>
            </a:extLst>
          </p:cNvPr>
          <p:cNvSpPr txBox="1">
            <a:spLocks/>
          </p:cNvSpPr>
          <p:nvPr/>
        </p:nvSpPr>
        <p:spPr>
          <a:xfrm>
            <a:off x="1284717" y="2901625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2. Inteligencia lingüística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747CEB20-2EBB-4242-3799-EDE9783149A2}"/>
              </a:ext>
            </a:extLst>
          </p:cNvPr>
          <p:cNvSpPr txBox="1">
            <a:spLocks/>
          </p:cNvSpPr>
          <p:nvPr/>
        </p:nvSpPr>
        <p:spPr>
          <a:xfrm>
            <a:off x="1284717" y="3339406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3. Inteligencia espacial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432C2E48-8762-8CE9-3B47-CA0A70C714B2}"/>
              </a:ext>
            </a:extLst>
          </p:cNvPr>
          <p:cNvSpPr txBox="1">
            <a:spLocks/>
          </p:cNvSpPr>
          <p:nvPr/>
        </p:nvSpPr>
        <p:spPr>
          <a:xfrm>
            <a:off x="1284717" y="3759044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4. Inteligencia corporal-cinestésica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B502B0BF-A9A0-F7EF-B88B-12BCBF26A024}"/>
              </a:ext>
            </a:extLst>
          </p:cNvPr>
          <p:cNvSpPr txBox="1">
            <a:spLocks/>
          </p:cNvSpPr>
          <p:nvPr/>
        </p:nvSpPr>
        <p:spPr>
          <a:xfrm>
            <a:off x="1284717" y="4117967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5. Inteligencia musical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1AA0314F-4320-76F6-8327-65E8467DE1C0}"/>
              </a:ext>
            </a:extLst>
          </p:cNvPr>
          <p:cNvSpPr txBox="1">
            <a:spLocks/>
          </p:cNvSpPr>
          <p:nvPr/>
        </p:nvSpPr>
        <p:spPr>
          <a:xfrm>
            <a:off x="1284717" y="4489572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6. Inteligencia interpersonal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3CA8163E-0040-7691-98AC-606555DE3DF1}"/>
              </a:ext>
            </a:extLst>
          </p:cNvPr>
          <p:cNvSpPr txBox="1">
            <a:spLocks/>
          </p:cNvSpPr>
          <p:nvPr/>
        </p:nvSpPr>
        <p:spPr>
          <a:xfrm>
            <a:off x="1284716" y="4879153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7. Inteligencia intrapersonal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7F1F5B6B-EEE4-5199-8BAD-EE7E11D6893F}"/>
              </a:ext>
            </a:extLst>
          </p:cNvPr>
          <p:cNvSpPr txBox="1">
            <a:spLocks/>
          </p:cNvSpPr>
          <p:nvPr/>
        </p:nvSpPr>
        <p:spPr>
          <a:xfrm>
            <a:off x="1284715" y="5238076"/>
            <a:ext cx="4366901" cy="358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8. Inteligencia naturalista</a:t>
            </a:r>
          </a:p>
        </p:txBody>
      </p:sp>
      <p:pic>
        <p:nvPicPr>
          <p:cNvPr id="26" name="Picture 6" descr="talking john cage GIF">
            <a:extLst>
              <a:ext uri="{FF2B5EF4-FFF2-40B4-BE49-F238E27FC236}">
                <a16:creationId xmlns:a16="http://schemas.microsoft.com/office/drawing/2014/main" id="{57393FC8-1A04-0C90-B8A7-E2E90559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33" y="2202608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3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6992E0A-DAEA-2744-7AB2-76FA6719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Inteligencia lógico matemática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2651C5D-7964-A6D3-B6BB-5C3FE303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83ABB9-5BF1-2487-5ACD-6C1DD47B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4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E1BB446-D977-5BC7-E3DF-AFF39ACDD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just"/>
            <a:r>
              <a:rPr lang="es-MX" dirty="0"/>
              <a:t>Habilidad para usar el razonamiento lógico, resolver problemas matemáticos y comprender conceptos abstractos. Se destaca en científicos, matemáticos e ingenieros.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0E9189A5-5957-7553-F443-2E12FD4F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383" y="-210609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ideo gif. A man counting on his fingers as geometric figures, formulas, and equations pop up around his face.">
            <a:extLst>
              <a:ext uri="{FF2B5EF4-FFF2-40B4-BE49-F238E27FC236}">
                <a16:creationId xmlns:a16="http://schemas.microsoft.com/office/drawing/2014/main" id="{C2C2044F-B5C8-A9C0-12DF-CA564703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88" y="4467228"/>
            <a:ext cx="3753224" cy="20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uzzle Solve GIF by Pudgy Penguins">
            <a:extLst>
              <a:ext uri="{FF2B5EF4-FFF2-40B4-BE49-F238E27FC236}">
                <a16:creationId xmlns:a16="http://schemas.microsoft.com/office/drawing/2014/main" id="{C2833045-ED92-401B-A819-326CD9A3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23" y="3429000"/>
            <a:ext cx="3238714" cy="32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B1A0-57EE-2A45-2FFC-68A5D24B6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F0CBDD6-2028-9F22-8346-D846124B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54" y="428192"/>
            <a:ext cx="5276088" cy="1457229"/>
          </a:xfrm>
        </p:spPr>
        <p:txBody>
          <a:bodyPr/>
          <a:lstStyle/>
          <a:p>
            <a:r>
              <a:rPr lang="es-MX" dirty="0"/>
              <a:t>Inteligencia lingüística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EE3C434-8678-A2D1-BE15-938C3D35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B4FB99D-C73E-5DA8-FB50-5065BFAD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5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686A8DC-594E-CCAD-E398-46499196A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724" y="2093807"/>
            <a:ext cx="5276088" cy="1124712"/>
          </a:xfrm>
        </p:spPr>
        <p:txBody>
          <a:bodyPr/>
          <a:lstStyle/>
          <a:p>
            <a:pPr algn="just"/>
            <a:r>
              <a:rPr lang="es-MX" dirty="0"/>
              <a:t>Capacidad para usar el lenguaje de forma eficaz, tanto oral como escrita. Se observa en escritores, poetas y oradores.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04964050-80B2-79D1-D49D-8730A95F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51" y="-142243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rustrated Lucha Underground GIF by The Paley Center for Media">
            <a:extLst>
              <a:ext uri="{FF2B5EF4-FFF2-40B4-BE49-F238E27FC236}">
                <a16:creationId xmlns:a16="http://schemas.microsoft.com/office/drawing/2014/main" id="{7D9A7619-E48A-6AF7-8E06-E5C2F0E3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69" y="3101353"/>
            <a:ext cx="3195377" cy="31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ailee Steinfeld Poetry GIF by Apple TV+">
            <a:extLst>
              <a:ext uri="{FF2B5EF4-FFF2-40B4-BE49-F238E27FC236}">
                <a16:creationId xmlns:a16="http://schemas.microsoft.com/office/drawing/2014/main" id="{F4F31C2D-2C00-7E32-6BF4-E63A159E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51" y="351555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63896-2488-EF77-269C-D61E19C5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BF1C436-22EE-91B0-43C6-E4C54DDB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174" y="383730"/>
            <a:ext cx="5276088" cy="1457229"/>
          </a:xfrm>
        </p:spPr>
        <p:txBody>
          <a:bodyPr/>
          <a:lstStyle/>
          <a:p>
            <a:r>
              <a:rPr lang="es-MX" dirty="0"/>
              <a:t>Inteligencia espacial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E90EED-DFE6-E935-F723-579591AB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7E4802-97F8-62C3-D7D6-341CA1E0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6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9F10A2D-9066-7585-F649-08A60FAC6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441" y="726630"/>
            <a:ext cx="5276088" cy="1124712"/>
          </a:xfrm>
        </p:spPr>
        <p:txBody>
          <a:bodyPr/>
          <a:lstStyle/>
          <a:p>
            <a:pPr algn="just"/>
            <a:r>
              <a:rPr lang="es-MX" dirty="0"/>
              <a:t>Habilidad para percibir el mundo visual y espacial, y para manipular mentalmente objetos. Se encuentra en artistas, arquitectos y navegantes.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7BD5C07B-EA61-FAB3-8851-77D71107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734" y="1492234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ob Ross Art GIF by NETFLIX">
            <a:extLst>
              <a:ext uri="{FF2B5EF4-FFF2-40B4-BE49-F238E27FC236}">
                <a16:creationId xmlns:a16="http://schemas.microsoft.com/office/drawing/2014/main" id="{BE411539-3AAB-C4C4-FF02-820011153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6" y="2045637"/>
            <a:ext cx="3487786" cy="263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lton Haynes Rol GIF">
            <a:extLst>
              <a:ext uri="{FF2B5EF4-FFF2-40B4-BE49-F238E27FC236}">
                <a16:creationId xmlns:a16="http://schemas.microsoft.com/office/drawing/2014/main" id="{FDEA6804-C48B-A2DF-A131-09B3353B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80" y="2932044"/>
            <a:ext cx="3356172" cy="33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4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5FEC-52CC-575D-2607-DC4C8ECB1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CFD7167-C918-72F0-9C30-EDE99469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778" y="295221"/>
            <a:ext cx="5136022" cy="2276856"/>
          </a:xfrm>
        </p:spPr>
        <p:txBody>
          <a:bodyPr/>
          <a:lstStyle/>
          <a:p>
            <a:r>
              <a:rPr lang="es-MX" dirty="0"/>
              <a:t>Inteligencia corporal-cinestésica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304B1B-987B-5623-315C-A9F9836E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0C7DB04-38DF-5E3B-9CF6-D3DA005C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7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851B7FC-E524-FA6A-127F-5BB9B4967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778" y="2666130"/>
            <a:ext cx="5276088" cy="965833"/>
          </a:xfrm>
        </p:spPr>
        <p:txBody>
          <a:bodyPr/>
          <a:lstStyle/>
          <a:p>
            <a:pPr algn="just"/>
            <a:r>
              <a:rPr lang="es-MX" dirty="0"/>
              <a:t>Capacidad para controlar el cuerpo de forma precisa y coordinada. Se manifiesta en deportistas, bailarines y cirujanos.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3377BBD3-C3D3-60E7-D4C4-5511F889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383" y="-210609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urgeon Idk GIF">
            <a:extLst>
              <a:ext uri="{FF2B5EF4-FFF2-40B4-BE49-F238E27FC236}">
                <a16:creationId xmlns:a16="http://schemas.microsoft.com/office/drawing/2014/main" id="{76BEE0D9-937C-7D41-B980-070E92F9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39" y="3429000"/>
            <a:ext cx="3048870" cy="30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ephen Curry Sport GIF by Visual Smugglers">
            <a:extLst>
              <a:ext uri="{FF2B5EF4-FFF2-40B4-BE49-F238E27FC236}">
                <a16:creationId xmlns:a16="http://schemas.microsoft.com/office/drawing/2014/main" id="{DC83A63C-1B0C-BEE9-4EFA-61D7E70E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493" y="3515551"/>
            <a:ext cx="3142923" cy="314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7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F56C-58CA-1925-75A5-A7489E21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FFA2567-0C98-50C8-8217-18BE3438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54" y="428192"/>
            <a:ext cx="5276088" cy="1457229"/>
          </a:xfrm>
        </p:spPr>
        <p:txBody>
          <a:bodyPr/>
          <a:lstStyle/>
          <a:p>
            <a:r>
              <a:rPr lang="es-MX" dirty="0"/>
              <a:t>Inteligencia musical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59B67D-4E94-992B-AEF3-078F5655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532DE0-86D9-4D3B-FA5B-5DDAD474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8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F7C49DC-0F63-8AC4-F4F4-212E073A0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724" y="2093807"/>
            <a:ext cx="5276088" cy="1124712"/>
          </a:xfrm>
        </p:spPr>
        <p:txBody>
          <a:bodyPr/>
          <a:lstStyle/>
          <a:p>
            <a:pPr algn="just"/>
            <a:r>
              <a:rPr lang="es-MX" dirty="0"/>
              <a:t>Habilidad para percibir, discriminar y producir sonidos. Se observa en músicos, compositores y cantantes.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E0449977-DE5B-D50E-2C8C-2E8D435D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51" y="-142243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British Library Musician By GIF">
            <a:extLst>
              <a:ext uri="{FF2B5EF4-FFF2-40B4-BE49-F238E27FC236}">
                <a16:creationId xmlns:a16="http://schemas.microsoft.com/office/drawing/2014/main" id="{E49ACD3E-5443-3122-C19C-1CCCED49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99" y="3101353"/>
            <a:ext cx="3147167" cy="35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elt Out Carrie Underwood GIF by CMA Awards">
            <a:extLst>
              <a:ext uri="{FF2B5EF4-FFF2-40B4-BE49-F238E27FC236}">
                <a16:creationId xmlns:a16="http://schemas.microsoft.com/office/drawing/2014/main" id="{B73E79A4-A8E3-2314-2CE1-0009DAD1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18" y="3522022"/>
            <a:ext cx="457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96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6F480-02F0-F218-501E-837D1E7E4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BBC8EB0-2DD6-728E-01C5-99FB7890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173" y="383730"/>
            <a:ext cx="5506755" cy="1457229"/>
          </a:xfrm>
        </p:spPr>
        <p:txBody>
          <a:bodyPr>
            <a:normAutofit fontScale="90000"/>
          </a:bodyPr>
          <a:lstStyle/>
          <a:p>
            <a:r>
              <a:rPr lang="es-MX" dirty="0"/>
              <a:t>Inteligencia interpersonal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35607CB-F308-A76D-589F-7169718E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dirty="0"/>
              <a:t>Tipos de inteligencia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552E60-714B-22E9-3E2A-A2AA9706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MX" noProof="0" smtClean="0"/>
              <a:pPr rtl="0"/>
              <a:t>9</a:t>
            </a:fld>
            <a:endParaRPr lang="es-MX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0FC8A7B-A7B9-B105-23C7-3B38EB8E5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8383" y="716247"/>
            <a:ext cx="5276088" cy="950183"/>
          </a:xfrm>
        </p:spPr>
        <p:txBody>
          <a:bodyPr/>
          <a:lstStyle/>
          <a:p>
            <a:pPr algn="just"/>
            <a:r>
              <a:rPr lang="es-MX" dirty="0"/>
              <a:t>Capacidad para comprender y relacionarse con los demás. Se destaca en líderes, psicólogos y trabajadores sociales.</a:t>
            </a:r>
          </a:p>
        </p:txBody>
      </p:sp>
      <p:pic>
        <p:nvPicPr>
          <p:cNvPr id="11" name="Picture 6" descr="talking john cage GIF">
            <a:extLst>
              <a:ext uri="{FF2B5EF4-FFF2-40B4-BE49-F238E27FC236}">
                <a16:creationId xmlns:a16="http://schemas.microsoft.com/office/drawing/2014/main" id="{706294A0-6A26-73A4-E692-899B087F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63" y="1395636"/>
            <a:ext cx="2704067" cy="3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ink Liga Endesa GIF by ACB">
            <a:extLst>
              <a:ext uri="{FF2B5EF4-FFF2-40B4-BE49-F238E27FC236}">
                <a16:creationId xmlns:a16="http://schemas.microsoft.com/office/drawing/2014/main" id="{3D48147A-9E42-CCE0-AC1C-1060C5DCD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77" y="1666430"/>
            <a:ext cx="3377511" cy="27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nald Duck GIF">
            <a:extLst>
              <a:ext uri="{FF2B5EF4-FFF2-40B4-BE49-F238E27FC236}">
                <a16:creationId xmlns:a16="http://schemas.microsoft.com/office/drawing/2014/main" id="{0F96B5DF-861D-8B11-D0C8-AE0261371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32" y="3310680"/>
            <a:ext cx="4240204" cy="31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8_TF89338750_Win32" id="{99642FD9-2D40-4169-AF7A-B31F6C9CC1AE}" vid="{D727949C-CFAC-4660-B9F1-1FD59523C6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359</Words>
  <Application>Microsoft Office PowerPoint</Application>
  <PresentationFormat>Panorámica</PresentationFormat>
  <Paragraphs>58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GradientUnivers</vt:lpstr>
      <vt:lpstr>Tipos de inteligencia. </vt:lpstr>
      <vt:lpstr>¿Qué es la inteligencia </vt:lpstr>
      <vt:lpstr>Teoría de las inteligencias múltiples</vt:lpstr>
      <vt:lpstr>Inteligencia lógico matemática</vt:lpstr>
      <vt:lpstr>Inteligencia lingüística</vt:lpstr>
      <vt:lpstr>Inteligencia espacial</vt:lpstr>
      <vt:lpstr>Inteligencia corporal-cinestésica</vt:lpstr>
      <vt:lpstr>Inteligencia musical</vt:lpstr>
      <vt:lpstr>Inteligencia interpersonal</vt:lpstr>
      <vt:lpstr>Inteligencia intrapersonal</vt:lpstr>
      <vt:lpstr>Inteligencia naturalista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inteligencia. </dc:title>
  <dc:creator>Emmanuel Sinai Farrera Mendez</dc:creator>
  <cp:lastModifiedBy>Emmanuel Sinai Farrera Mendez</cp:lastModifiedBy>
  <cp:revision>2</cp:revision>
  <dcterms:created xsi:type="dcterms:W3CDTF">2024-02-18T00:08:07Z</dcterms:created>
  <dcterms:modified xsi:type="dcterms:W3CDTF">2024-02-18T02:17:27Z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